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0"/>
  </p:notesMasterIdLst>
  <p:sldIdLst>
    <p:sldId id="300" r:id="rId2"/>
    <p:sldId id="307" r:id="rId3"/>
    <p:sldId id="338" r:id="rId4"/>
    <p:sldId id="337" r:id="rId5"/>
    <p:sldId id="308" r:id="rId6"/>
    <p:sldId id="310" r:id="rId7"/>
    <p:sldId id="339" r:id="rId8"/>
    <p:sldId id="312" r:id="rId9"/>
    <p:sldId id="313" r:id="rId10"/>
    <p:sldId id="340" r:id="rId11"/>
    <p:sldId id="341" r:id="rId12"/>
    <p:sldId id="311" r:id="rId13"/>
    <p:sldId id="342" r:id="rId14"/>
    <p:sldId id="315" r:id="rId15"/>
    <p:sldId id="343" r:id="rId16"/>
    <p:sldId id="317" r:id="rId17"/>
    <p:sldId id="344" r:id="rId18"/>
    <p:sldId id="34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8C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D6E62E-81F3-4A38-B685-5BCBAAC43628}" v="1" dt="2019-11-17T20:12:22.6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3E2B6078-4CEC-4A05-8071-22FAE212F01E}"/>
    <pc:docChg chg="delSld">
      <pc:chgData name="Christine Jarka" userId="27407dc7-5536-4242-9797-21c37323e07b" providerId="ADAL" clId="{3E2B6078-4CEC-4A05-8071-22FAE212F01E}" dt="2019-11-15T21:57:47.745" v="0" actId="2696"/>
      <pc:docMkLst>
        <pc:docMk/>
      </pc:docMkLst>
    </pc:docChg>
  </pc:docChgLst>
  <pc:docChgLst>
    <pc:chgData name="Christine Jarka" userId="27407dc7-5536-4242-9797-21c37323e07b" providerId="ADAL" clId="{6BD6E62E-81F3-4A38-B685-5BCBAAC43628}"/>
    <pc:docChg chg="modSld">
      <pc:chgData name="Christine Jarka" userId="27407dc7-5536-4242-9797-21c37323e07b" providerId="ADAL" clId="{6BD6E62E-81F3-4A38-B685-5BCBAAC43628}" dt="2019-11-17T20:12:38.229" v="23" actId="20577"/>
      <pc:docMkLst>
        <pc:docMk/>
      </pc:docMkLst>
      <pc:sldChg chg="modSp">
        <pc:chgData name="Christine Jarka" userId="27407dc7-5536-4242-9797-21c37323e07b" providerId="ADAL" clId="{6BD6E62E-81F3-4A38-B685-5BCBAAC43628}" dt="2019-11-17T20:12:38.229" v="23" actId="20577"/>
        <pc:sldMkLst>
          <pc:docMk/>
          <pc:sldMk cId="3876875820" sldId="345"/>
        </pc:sldMkLst>
        <pc:spChg chg="mod">
          <ac:chgData name="Christine Jarka" userId="27407dc7-5536-4242-9797-21c37323e07b" providerId="ADAL" clId="{6BD6E62E-81F3-4A38-B685-5BCBAAC43628}" dt="2019-11-17T20:12:38.229" v="23" actId="20577"/>
          <ac:spMkLst>
            <pc:docMk/>
            <pc:sldMk cId="3876875820" sldId="34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5A54-57FA-4281-A6F5-1860CF48FA07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915D-B0F2-4E00-A13E-77885368E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</p:spPr>
        <p:txBody>
          <a:bodyPr anchor="t">
            <a:noAutofit/>
          </a:bodyPr>
          <a:lstStyle>
            <a:lvl1pPr marL="0" indent="0" algn="r">
              <a:buNone/>
              <a:defRPr sz="2400" b="1" cap="all">
                <a:solidFill>
                  <a:srgbClr val="28C2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EA59-0A52-4A75-B544-DFE21E3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0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9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0943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75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7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Autofit/>
          </a:bodyPr>
          <a:lstStyle>
            <a:lvl1pPr>
              <a:buClr>
                <a:srgbClr val="28C28C"/>
              </a:buClr>
              <a:defRPr sz="2400"/>
            </a:lvl1pPr>
            <a:lvl2pPr>
              <a:buClr>
                <a:srgbClr val="28C28C"/>
              </a:buClr>
              <a:defRPr sz="2400"/>
            </a:lvl2pPr>
            <a:lvl3pPr>
              <a:buClr>
                <a:srgbClr val="28C28C"/>
              </a:buClr>
              <a:defRPr sz="2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640" y="2194560"/>
            <a:ext cx="6089904" cy="4200245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31EDA-FC97-4E7C-A281-E24C74E2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C28C"/>
              </a:buClr>
              <a:defRPr/>
            </a:lvl1pPr>
            <a:lvl2pPr>
              <a:buClr>
                <a:srgbClr val="28C28C"/>
              </a:buClr>
              <a:defRPr/>
            </a:lvl2pPr>
            <a:lvl3pPr>
              <a:buClr>
                <a:srgbClr val="28C28C"/>
              </a:buClr>
              <a:defRPr/>
            </a:lvl3pPr>
            <a:lvl4pPr>
              <a:buClr>
                <a:srgbClr val="28C28C"/>
              </a:buClr>
              <a:defRPr/>
            </a:lvl4pPr>
            <a:lvl5pPr>
              <a:buClr>
                <a:srgbClr val="28C28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5806-CCAD-44D3-8FC7-E762BECF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b="1" cap="all">
                <a:solidFill>
                  <a:srgbClr val="28C28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D6ED-6FE1-4014-9C29-0BBFFC6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C4822-B60C-4CFD-B2B5-4487D900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buClr>
                <a:srgbClr val="28C28C"/>
              </a:buClr>
              <a:defRPr sz="2000"/>
            </a:lvl1pPr>
            <a:lvl2pPr>
              <a:buClr>
                <a:srgbClr val="28C28C"/>
              </a:buClr>
              <a:defRPr sz="1800"/>
            </a:lvl2pPr>
            <a:lvl3pPr>
              <a:buClr>
                <a:srgbClr val="28C28C"/>
              </a:buClr>
              <a:defRPr sz="1600"/>
            </a:lvl3pPr>
            <a:lvl4pPr>
              <a:buClr>
                <a:srgbClr val="28C28C"/>
              </a:buClr>
              <a:defRPr sz="1400"/>
            </a:lvl4pPr>
            <a:lvl5pPr>
              <a:buClr>
                <a:srgbClr val="28C28C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02664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448B-0838-405C-B69D-F5BBF286DC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0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BTT Recorder</a:t>
            </a:r>
            <a:br>
              <a:rPr lang="en-US" dirty="0"/>
            </a:br>
            <a:r>
              <a:rPr lang="en-US" dirty="0"/>
              <a:t>v1.4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Editing </a:t>
            </a:r>
          </a:p>
          <a:p>
            <a:pPr>
              <a:spcBef>
                <a:spcPts val="0"/>
              </a:spcBef>
            </a:pPr>
            <a:r>
              <a:rPr lang="en-US" dirty="0"/>
              <a:t>Recordings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Cutting</a:t>
            </a:r>
          </a:p>
          <a:p>
            <a:pPr>
              <a:spcBef>
                <a:spcPts val="0"/>
              </a:spcBef>
            </a:pPr>
            <a:r>
              <a:rPr lang="en-US" dirty="0"/>
              <a:t>Inserting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scissors icon      to cut out the marked section.</a:t>
            </a:r>
          </a:p>
          <a:p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3711384">
            <a:off x="8886690" y="381634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201BC-9D93-40A2-A2D0-34D55D27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82" y="2250899"/>
            <a:ext cx="365760" cy="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back arrow    icon to undo the cut.</a:t>
            </a:r>
          </a:p>
          <a:p>
            <a:endParaRPr lang="en-US" dirty="0"/>
          </a:p>
          <a:p>
            <a:r>
              <a:rPr lang="en-US" dirty="0"/>
              <a:t>Tap the save icon        to save the edits and close the recording window.</a:t>
            </a:r>
          </a:p>
          <a:p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3711384">
            <a:off x="8886691" y="361624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201BC-9D93-40A2-A2D0-34D55D27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40" y="3603211"/>
            <a:ext cx="339668" cy="3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238BE-EBC1-4D0B-AA9A-AA5C6F59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74" y="2216082"/>
            <a:ext cx="365760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A00-DEA4-471B-8B01-CAB829E7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Sometimes you may want to insert a missing part into  the translation.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F2B70F-E84C-45D1-8DE1-4ACB5F551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9B10CA-B7BF-4125-BAF6-B192C60D991E}"/>
              </a:ext>
            </a:extLst>
          </p:cNvPr>
          <p:cNvSpPr/>
          <p:nvPr/>
        </p:nvSpPr>
        <p:spPr>
          <a:xfrm>
            <a:off x="7188560" y="3181425"/>
            <a:ext cx="7217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coolSlant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82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A00-DEA4-471B-8B01-CAB829E7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Position the audio at the thin blue line for where the new audio will be added in. </a:t>
            </a:r>
          </a:p>
          <a:p>
            <a:endParaRPr lang="en-US" dirty="0"/>
          </a:p>
          <a:p>
            <a:r>
              <a:rPr lang="en-US" sz="2400" dirty="0"/>
              <a:t>Tap the Microphone icon         to start a new recording session.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340DC1-6F29-4C69-8C37-907253BF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06" y="4722244"/>
            <a:ext cx="365760" cy="30723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F2B70F-E84C-45D1-8DE1-4ACB5F551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4" name="Right Arrow 19">
            <a:extLst>
              <a:ext uri="{FF2B5EF4-FFF2-40B4-BE49-F238E27FC236}">
                <a16:creationId xmlns:a16="http://schemas.microsoft.com/office/drawing/2014/main" id="{B09A77B5-4A7C-4AF0-98D4-0E2EF237C01D}"/>
              </a:ext>
            </a:extLst>
          </p:cNvPr>
          <p:cNvSpPr/>
          <p:nvPr/>
        </p:nvSpPr>
        <p:spPr>
          <a:xfrm rot="755157">
            <a:off x="8596695" y="171322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2AA7-9462-4380-A2A8-BDED7A40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insert audio recording screen opens.</a:t>
            </a:r>
          </a:p>
          <a:p>
            <a:endParaRPr lang="en-US" sz="2400" dirty="0"/>
          </a:p>
          <a:p>
            <a:r>
              <a:rPr lang="en-US" sz="2400" dirty="0"/>
              <a:t>Tap the Microphone icon on the green bar.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E74692C-6B1B-4271-BE8A-1E4D20C9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670978" y="4884588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Record the missing section.</a:t>
            </a:r>
          </a:p>
          <a:p>
            <a:endParaRPr lang="en-US" sz="2400" dirty="0"/>
          </a:p>
          <a:p>
            <a:r>
              <a:rPr lang="en-US" sz="2400" dirty="0"/>
              <a:t>Tap the pause icon to stop the recording.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783764" y="488245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Tap the check mark to save the recording.</a:t>
            </a:r>
          </a:p>
          <a:p>
            <a:endParaRPr lang="en-US" sz="2400" dirty="0"/>
          </a:p>
          <a:p>
            <a:r>
              <a:rPr lang="en-US" dirty="0"/>
              <a:t>Wait while the new section is added into the original recording.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8410849" y="488245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that the inserted recording is correct and in the right place.</a:t>
            </a:r>
          </a:p>
          <a:p>
            <a:endParaRPr lang="en-US" dirty="0"/>
          </a:p>
          <a:p>
            <a:r>
              <a:rPr lang="en-US" dirty="0"/>
              <a:t>Find the section that was added and play it in the main recording.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653135" y="4882458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7663A-CA3E-46BD-B2E2-3F6B9E9321BB}"/>
              </a:ext>
            </a:extLst>
          </p:cNvPr>
          <p:cNvSpPr/>
          <p:nvPr/>
        </p:nvSpPr>
        <p:spPr>
          <a:xfrm>
            <a:off x="7590973" y="2954401"/>
            <a:ext cx="2032000" cy="1601069"/>
          </a:xfrm>
          <a:prstGeom prst="ellipse">
            <a:avLst/>
          </a:prstGeom>
          <a:noFill/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5A6DEE-ACFD-4027-8C4B-2DBE98BE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Tap on the save icon to save the edited recording.</a:t>
            </a:r>
          </a:p>
          <a:p>
            <a:endParaRPr lang="en-US" dirty="0"/>
          </a:p>
          <a:p>
            <a:r>
              <a:rPr lang="en-US" dirty="0"/>
              <a:t>Once </a:t>
            </a:r>
            <a:r>
              <a:rPr lang="en-US"/>
              <a:t>the program </a:t>
            </a:r>
            <a:r>
              <a:rPr lang="en-US" dirty="0"/>
              <a:t>is done saving it will open Project Management with the most recent take listed as </a:t>
            </a:r>
            <a:r>
              <a:rPr lang="en-US"/>
              <a:t>Take 1.</a:t>
            </a:r>
            <a:endParaRPr lang="en-US" sz="2400" dirty="0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8570507" y="488245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source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Tap on the hearing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and press the play icon.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Listen to the source audio.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3045854">
            <a:off x="9055005" y="3616241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E917B-D420-4BC9-8598-645319FF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61" y="2889235"/>
            <a:ext cx="780952" cy="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8699329">
            <a:off x="5129377" y="376135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source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rewind</a:t>
            </a:r>
            <a:r>
              <a:rPr lang="en-US" dirty="0"/>
              <a:t> (go towards the beginning of the recording) </a:t>
            </a:r>
          </a:p>
          <a:p>
            <a:pPr marL="0" indent="0">
              <a:buNone/>
            </a:pPr>
            <a:r>
              <a:rPr lang="en-US" dirty="0"/>
              <a:t>or </a:t>
            </a:r>
            <a:r>
              <a:rPr lang="en-US" b="1" dirty="0"/>
              <a:t>fast forward </a:t>
            </a:r>
            <a:r>
              <a:rPr lang="en-US" dirty="0"/>
              <a:t>(go towards the end of the recording)</a:t>
            </a:r>
          </a:p>
          <a:p>
            <a:pPr marL="0" indent="0">
              <a:buNone/>
            </a:pPr>
            <a:r>
              <a:rPr lang="en-US" dirty="0"/>
              <a:t>press and hold the green dot and slide your finger to the left for rewind or to the right to fast forward.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8699329">
            <a:off x="7509719" y="375512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Tap on the wave form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and press the play icon.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Listen to the recording. </a:t>
            </a:r>
            <a:endParaRPr lang="en-US" sz="28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3045854">
            <a:off x="8942271" y="331579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E917B-D420-4BC9-8598-645319FF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15" y="2867914"/>
            <a:ext cx="780952" cy="61993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4093633">
            <a:off x="6474940" y="381634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25A9-10ED-4D15-B68F-64EE6E86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To replay your recording simply tap the play button      .  </a:t>
            </a:r>
          </a:p>
          <a:p>
            <a:endParaRPr lang="en-US" sz="2400" dirty="0"/>
          </a:p>
          <a:p>
            <a:r>
              <a:rPr lang="en-US" sz="2400" dirty="0"/>
              <a:t>To rewind the recording tap       and to fast forward tap        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00256B-828B-4E92-B1F1-047BBB828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9F30E-5F2A-4530-A3AE-F7025DF2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98" y="3063240"/>
            <a:ext cx="338414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B5F49-9242-4DE2-91A0-811392DF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73" y="4291685"/>
            <a:ext cx="344453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DF03A-D14A-414E-8F95-B6DFD6DB1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839" y="4658339"/>
            <a:ext cx="360914" cy="3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C03A-500A-4FA5-BAB8-2593C124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The action of removing a section of a recording is known as a ‘cut.’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C1768-D05E-4617-836C-9F1BAC946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</p:spTree>
    <p:extLst>
      <p:ext uri="{BB962C8B-B14F-4D97-AF65-F5344CB8AC3E}">
        <p14:creationId xmlns:p14="http://schemas.microsoft.com/office/powerpoint/2010/main" val="13642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C03A-500A-4FA5-BAB8-2593C124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Position the audio at the thin blue line for the beginning of the recording to be removed. </a:t>
            </a:r>
          </a:p>
          <a:p>
            <a:r>
              <a:rPr lang="en-US" dirty="0"/>
              <a:t>Use a finger to do the press-hold-drag action.</a:t>
            </a:r>
          </a:p>
          <a:p>
            <a:r>
              <a:rPr lang="en-US" sz="2400" dirty="0"/>
              <a:t>Press the       button.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C1768-D05E-4617-836C-9F1BAC946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9BD9A-2321-4B96-9D90-54E3DCD5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99" y="5016091"/>
            <a:ext cx="365760" cy="369311"/>
          </a:xfrm>
          <a:prstGeom prst="rect">
            <a:avLst/>
          </a:prstGeo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9740000">
            <a:off x="5928074" y="19469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DC9E489-99DF-4801-9DA7-F3F66A4A2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90067DE0-8D72-4FE6-999A-27B76B0A54B7}"/>
              </a:ext>
            </a:extLst>
          </p:cNvPr>
          <p:cNvSpPr/>
          <p:nvPr/>
        </p:nvSpPr>
        <p:spPr>
          <a:xfrm rot="5977023">
            <a:off x="9808531" y="4551344"/>
            <a:ext cx="1280722" cy="2791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6DAAD-2F43-4C64-885B-DBC5E948B58E}"/>
              </a:ext>
            </a:extLst>
          </p:cNvPr>
          <p:cNvSpPr txBox="1"/>
          <p:nvPr/>
        </p:nvSpPr>
        <p:spPr>
          <a:xfrm flipH="1">
            <a:off x="10357030" y="2307457"/>
            <a:ext cx="1415263" cy="1754326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Tap the 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to remove edit markings.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1B44-AFE9-46FD-B77A-B7F56927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Use a press-hold-drag motion and position the audio at the thin blue line for the end of the recording to be removed. </a:t>
            </a:r>
          </a:p>
          <a:p>
            <a:r>
              <a:rPr lang="en-US" sz="2400" dirty="0"/>
              <a:t>Press the       button.</a:t>
            </a:r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0243050">
            <a:off x="6018109" y="237012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BDB0E-6CEA-4F0A-9644-39BA9BDA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665" y="2748893"/>
            <a:ext cx="365760" cy="351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7EB51-ACC8-4E99-9F52-65CA43BD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319" y="4587300"/>
            <a:ext cx="365760" cy="3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play icon on the blue bar to listen to the selected audio.</a:t>
            </a:r>
          </a:p>
          <a:p>
            <a:endParaRPr lang="en-US" dirty="0"/>
          </a:p>
          <a:p>
            <a:r>
              <a:rPr lang="en-US" dirty="0"/>
              <a:t>You may use a press-hold-drag motion to move the right blue/green tab to change the amount of audio to remove. </a:t>
            </a:r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0243050">
            <a:off x="8227529" y="486236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AA24C-BB13-4ACE-B1E7-A050F62D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81" y="4483827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TTRecorder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TRecorder" id="{8C676BAD-FD2B-47E0-9BFE-49596DB02F2A}" vid="{7A9D925E-5A80-4246-8D63-6D78EF2A0C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BTTRecorder</Template>
  <TotalTime>1755</TotalTime>
  <Words>508</Words>
  <Application>Microsoft Office PowerPoint</Application>
  <PresentationFormat>Widescreen</PresentationFormat>
  <Paragraphs>78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BTTRecorder</vt:lpstr>
      <vt:lpstr>BTT Recorder v1.4</vt:lpstr>
      <vt:lpstr>Compare Recording to Source Audio  Play the source audio</vt:lpstr>
      <vt:lpstr>Compare Recording to Source Audio  Play the source audio</vt:lpstr>
      <vt:lpstr>Compare Recording to Source Audio  Play the recording</vt:lpstr>
      <vt:lpstr>Compare Recording to Source Audio  Play the recording</vt:lpstr>
      <vt:lpstr>Remove a section of recording</vt:lpstr>
      <vt:lpstr>Remove a section of recording</vt:lpstr>
      <vt:lpstr>Remove a section of recording</vt:lpstr>
      <vt:lpstr>Remove a section of recording</vt:lpstr>
      <vt:lpstr>Remove a section of recording</vt:lpstr>
      <vt:lpstr>Remove a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translationRecorder</dc:title>
  <dc:creator>Erika Herman</dc:creator>
  <cp:lastModifiedBy>Christine Jarka</cp:lastModifiedBy>
  <cp:revision>53</cp:revision>
  <dcterms:created xsi:type="dcterms:W3CDTF">2016-06-27T19:09:04Z</dcterms:created>
  <dcterms:modified xsi:type="dcterms:W3CDTF">2019-11-17T20:12:38Z</dcterms:modified>
</cp:coreProperties>
</file>